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08" r:id="rId4"/>
  </p:sldMasterIdLst>
  <p:sldIdLst>
    <p:sldId id="256" r:id="rId5"/>
    <p:sldId id="257" r:id="rId6"/>
    <p:sldId id="258" r:id="rId7"/>
    <p:sldId id="261" r:id="rId8"/>
    <p:sldId id="260" r:id="rId9"/>
  </p:sldIdLst>
  <p:sldSz cx="9144000" cy="6858000" type="screen4x3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24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vi-VN" smtClean="0"/>
              <a:t>Bấm &amp; sửa kiểu phụ đề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vi-VN" smtClean="0"/>
              <a:t>Bấm &amp; sửa kiểu phụ đề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7293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0217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7101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539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7562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446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3103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108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vi-VN" smtClean="0"/>
              <a:t>Bấm biểu tượng để thêm hình ảnh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058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876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7833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vi-VN" smtClean="0"/>
              <a:t>Bấm &amp; sửa kiểu phụ đề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37293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0217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7101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7539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97562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2446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310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10858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vi-VN" smtClean="0"/>
              <a:t>Bấm biểu tượng để thêm hình ảnh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1058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9876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7833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ề bản chiếu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vi-VN" smtClean="0"/>
              <a:t>Bấm &amp; sửa kiểu phụ đề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1540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ề và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718716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ầu trang của Phầ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DBF5F9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DBF5F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309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7142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541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858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ộ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72629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58499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vi-VN" smtClean="0"/>
              <a:t>Bấm biểu tượng để thêm hình ảnh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1474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4419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418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ép so sá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ỉ Tiêu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ố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ội dung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vi-VN" smtClean="0"/>
              <a:t>Bấm &amp; sửa kiểu tiêu đề</a:t>
            </a:r>
          </a:p>
          <a:p>
            <a:pPr lvl="1" eaLnBrk="1" latinLnBrk="0" hangingPunct="1"/>
            <a:r>
              <a:rPr lang="vi-VN" smtClean="0"/>
              <a:t>Mức hai</a:t>
            </a:r>
          </a:p>
          <a:p>
            <a:pPr lvl="2" eaLnBrk="1" latinLnBrk="0" hangingPunct="1"/>
            <a:r>
              <a:rPr lang="vi-VN" smtClean="0"/>
              <a:t>Mức ba</a:t>
            </a:r>
          </a:p>
          <a:p>
            <a:pPr lvl="3" eaLnBrk="1" latinLnBrk="0" hangingPunct="1"/>
            <a:r>
              <a:rPr lang="vi-VN" smtClean="0"/>
              <a:t>Mức bốn</a:t>
            </a:r>
          </a:p>
          <a:p>
            <a:pPr lvl="4" eaLnBrk="1" latinLnBrk="0" hangingPunct="1"/>
            <a:r>
              <a:rPr lang="vi-VN" smtClean="0"/>
              <a:t>Mức năm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Ảnh với Phụ đ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vi-VN" smtClean="0"/>
              <a:t>Bấm biểu tượng để thêm hình ảnh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  <a:p>
            <a:pPr lvl="1" eaLnBrk="1" latinLnBrk="0" hangingPunct="1"/>
            <a:r>
              <a:rPr kumimoji="0" lang="vi-VN" smtClean="0"/>
              <a:t>Mức hai</a:t>
            </a:r>
          </a:p>
          <a:p>
            <a:pPr lvl="2" eaLnBrk="1" latinLnBrk="0" hangingPunct="1"/>
            <a:r>
              <a:rPr kumimoji="0" lang="vi-VN" smtClean="0"/>
              <a:t>Mức ba</a:t>
            </a:r>
          </a:p>
          <a:p>
            <a:pPr lvl="3" eaLnBrk="1" latinLnBrk="0" hangingPunct="1"/>
            <a:r>
              <a:rPr kumimoji="0" lang="vi-VN" smtClean="0"/>
              <a:t>Mức bốn</a:t>
            </a:r>
          </a:p>
          <a:p>
            <a:pPr lvl="4" eaLnBrk="1" latinLnBrk="0" hangingPunct="1"/>
            <a:r>
              <a:rPr kumimoji="0" lang="vi-VN" smtClean="0"/>
              <a:t>Mức năm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389CC7-73F4-4F1C-99E5-CAD6E7862157}" type="datetimeFigureOut">
              <a:rPr lang="vi-VN" smtClean="0"/>
              <a:t>10/04/2015</a:t>
            </a:fld>
            <a:endParaRPr lang="vi-V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16C368-23BE-40BB-B4B5-FC50508A4C5E}" type="slidenum">
              <a:rPr lang="vi-VN" smtClean="0"/>
              <a:t>‹#›</a:t>
            </a:fld>
            <a:endParaRPr lang="vi-VN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  <a:p>
            <a:pPr lvl="1" eaLnBrk="1" latinLnBrk="0" hangingPunct="1"/>
            <a:r>
              <a:rPr kumimoji="0" lang="vi-VN" smtClean="0"/>
              <a:t>Mức hai</a:t>
            </a:r>
          </a:p>
          <a:p>
            <a:pPr lvl="2" eaLnBrk="1" latinLnBrk="0" hangingPunct="1"/>
            <a:r>
              <a:rPr kumimoji="0" lang="vi-VN" smtClean="0"/>
              <a:t>Mức ba</a:t>
            </a:r>
          </a:p>
          <a:p>
            <a:pPr lvl="3" eaLnBrk="1" latinLnBrk="0" hangingPunct="1"/>
            <a:r>
              <a:rPr kumimoji="0" lang="vi-VN" smtClean="0"/>
              <a:t>Mức bốn</a:t>
            </a:r>
          </a:p>
          <a:p>
            <a:pPr lvl="4" eaLnBrk="1" latinLnBrk="0" hangingPunct="1"/>
            <a:r>
              <a:rPr kumimoji="0" lang="vi-VN" smtClean="0"/>
              <a:t>Mức năm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408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  <a:p>
            <a:pPr lvl="1" eaLnBrk="1" latinLnBrk="0" hangingPunct="1"/>
            <a:r>
              <a:rPr kumimoji="0" lang="vi-VN" smtClean="0"/>
              <a:t>Mức hai</a:t>
            </a:r>
          </a:p>
          <a:p>
            <a:pPr lvl="2" eaLnBrk="1" latinLnBrk="0" hangingPunct="1"/>
            <a:r>
              <a:rPr kumimoji="0" lang="vi-VN" smtClean="0"/>
              <a:t>Mức ba</a:t>
            </a:r>
          </a:p>
          <a:p>
            <a:pPr lvl="3" eaLnBrk="1" latinLnBrk="0" hangingPunct="1"/>
            <a:r>
              <a:rPr kumimoji="0" lang="vi-VN" smtClean="0"/>
              <a:t>Mức bốn</a:t>
            </a:r>
          </a:p>
          <a:p>
            <a:pPr lvl="4" eaLnBrk="1" latinLnBrk="0" hangingPunct="1"/>
            <a:r>
              <a:rPr kumimoji="0" lang="vi-VN" smtClean="0"/>
              <a:t>Mức năm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389CC7-73F4-4F1C-99E5-CAD6E7862157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16C368-23BE-40BB-B4B5-FC50508A4C5E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5408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vi-VN" smtClean="0"/>
              <a:t>Bấm &amp; sửa kiểu tiêu đề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vi-VN" smtClean="0"/>
              <a:t>Bấm &amp; sửa kiểu tiêu đề</a:t>
            </a:r>
          </a:p>
          <a:p>
            <a:pPr lvl="1" eaLnBrk="1" latinLnBrk="0" hangingPunct="1"/>
            <a:r>
              <a:rPr kumimoji="0" lang="vi-VN" smtClean="0"/>
              <a:t>Mức hai</a:t>
            </a:r>
          </a:p>
          <a:p>
            <a:pPr lvl="2" eaLnBrk="1" latinLnBrk="0" hangingPunct="1"/>
            <a:r>
              <a:rPr kumimoji="0" lang="vi-VN" smtClean="0"/>
              <a:t>Mức ba</a:t>
            </a:r>
          </a:p>
          <a:p>
            <a:pPr lvl="3" eaLnBrk="1" latinLnBrk="0" hangingPunct="1"/>
            <a:r>
              <a:rPr kumimoji="0" lang="vi-VN" smtClean="0"/>
              <a:t>Mức bốn</a:t>
            </a:r>
          </a:p>
          <a:p>
            <a:pPr lvl="4" eaLnBrk="1" latinLnBrk="0" hangingPunct="1"/>
            <a:r>
              <a:rPr kumimoji="0" lang="vi-VN" smtClean="0"/>
              <a:t>Mức năm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586D2C-6C39-4A08-9C59-797000E359A0}" type="datetimeFigureOut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10/04/2015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30F377-44A8-4B25-840A-6DC5DE59A623}" type="slidenum">
              <a:rPr lang="vi-VN" smtClean="0">
                <a:solidFill>
                  <a:srgbClr val="04617B">
                    <a:shade val="90000"/>
                  </a:srgbClr>
                </a:solidFill>
              </a:rPr>
              <a:pPr/>
              <a:t>‹#›</a:t>
            </a:fld>
            <a:endParaRPr lang="vi-VN">
              <a:solidFill>
                <a:srgbClr val="04617B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039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Ảnh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334000"/>
          </a:xfrm>
          <a:prstGeom prst="rect">
            <a:avLst/>
          </a:prstGeom>
        </p:spPr>
      </p:pic>
      <p:sp>
        <p:nvSpPr>
          <p:cNvPr id="5" name="Hộp_Văn_Bản 4"/>
          <p:cNvSpPr txBox="1"/>
          <p:nvPr/>
        </p:nvSpPr>
        <p:spPr>
          <a:xfrm>
            <a:off x="0" y="5334000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TỌA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LẠC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TẠI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 390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HOÀNG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VĂN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THỤ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 - P4 -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TÂN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BÌNH</a:t>
            </a:r>
            <a:endParaRPr lang="en-US" sz="24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TP. </a:t>
            </a:r>
            <a:r>
              <a:rPr lang="en-US" sz="5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HỒ</a:t>
            </a:r>
            <a:r>
              <a:rPr lang="en-US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5400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CHÍ</a:t>
            </a:r>
            <a:r>
              <a:rPr lang="en-US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MINH</a:t>
            </a:r>
            <a:endParaRPr lang="vi-VN" sz="5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960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609600" y="685800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CƠ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CẤU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TRƯỜNG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CÓ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7 </a:t>
            </a:r>
            <a:r>
              <a:rPr lang="en-US" sz="4000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:</a:t>
            </a:r>
            <a:b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40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vi-VN" sz="4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609600" y="1905000"/>
            <a:ext cx="7854696" cy="4295336"/>
          </a:xfrm>
        </p:spPr>
        <p:txBody>
          <a:bodyPr>
            <a:normAutofit fontScale="92500" lnSpcReduction="20000"/>
          </a:bodyPr>
          <a:lstStyle/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4000" smtClean="0">
                <a:latin typeface="Arial" pitchFamily="34" charset="0"/>
                <a:cs typeface="Arial" pitchFamily="34" charset="0"/>
              </a:rPr>
              <a:t> KHÍ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CÔNG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NGHỆ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THÔNG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TIN</a:t>
            </a:r>
          </a:p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ĐIỆN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ĐIỆN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TỬ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HỌC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CƠ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BẢN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LÝ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LUẬN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CHÍNH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TRỊ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THỜI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TRANG</a:t>
            </a:r>
            <a:endParaRPr lang="en-US" sz="4000" dirty="0" smtClean="0">
              <a:latin typeface="Arial" pitchFamily="34" charset="0"/>
              <a:cs typeface="Arial" pitchFamily="34" charset="0"/>
            </a:endParaRPr>
          </a:p>
          <a:p>
            <a:pPr marL="742950" indent="-742950" algn="l">
              <a:buAutoNum type="arabicPeriod"/>
            </a:pP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KHOA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ÔTÔ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–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NHIỆT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000" dirty="0" err="1" smtClean="0">
                <a:latin typeface="Arial" pitchFamily="34" charset="0"/>
                <a:cs typeface="Arial" pitchFamily="34" charset="0"/>
              </a:rPr>
              <a:t>LẠNH</a:t>
            </a:r>
            <a:endParaRPr lang="vi-VN" sz="4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6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685800" y="2438400"/>
            <a:ext cx="7851648" cy="1828800"/>
          </a:xfrm>
        </p:spPr>
        <p:txBody>
          <a:bodyPr/>
          <a:lstStyle/>
          <a:p>
            <a:pPr algn="ctr"/>
            <a:r>
              <a:rPr lang="en-US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TỶ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LỆ</a:t>
            </a:r>
            <a:r>
              <a:rPr lang="en-US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TỐT</a:t>
            </a:r>
            <a:r>
              <a:rPr lang="en-US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NGHIỆP</a:t>
            </a:r>
            <a:endParaRPr lang="vi-VN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0" y="4343400"/>
            <a:ext cx="9144000" cy="1752600"/>
          </a:xfrm>
        </p:spPr>
        <p:txBody>
          <a:bodyPr>
            <a:noAutofit/>
          </a:bodyPr>
          <a:lstStyle/>
          <a:p>
            <a:pPr algn="ctr"/>
            <a:r>
              <a:rPr lang="en-US" sz="5600" b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VÀ</a:t>
            </a:r>
            <a:r>
              <a:rPr lang="en-US" sz="5600" b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5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CÓ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5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VIỆC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5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LÀM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5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NGAY</a:t>
            </a:r>
            <a:r>
              <a:rPr lang="en-US" sz="5600" b="1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en-US" sz="5600" b="1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sz="5600" b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KHOẢNG 85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%</a:t>
            </a:r>
            <a:endParaRPr lang="vi-VN" sz="5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ộp_Văn_Bản 6"/>
          <p:cNvSpPr txBox="1"/>
          <p:nvPr/>
        </p:nvSpPr>
        <p:spPr>
          <a:xfrm>
            <a:off x="1309255" y="622518"/>
            <a:ext cx="701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QUI </a:t>
            </a:r>
            <a:r>
              <a:rPr lang="en-US" sz="5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MÔ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5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ĐÀO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5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TẠO</a:t>
            </a:r>
            <a:r>
              <a:rPr lang="en-US" sz="5600" b="1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en-US" sz="5600" b="1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sz="5600" b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TRÊN 5.000 </a:t>
            </a:r>
            <a:r>
              <a:rPr lang="en-US" sz="56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SV</a:t>
            </a:r>
            <a:r>
              <a:rPr lang="en-US" sz="56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- HS</a:t>
            </a:r>
            <a:endParaRPr lang="vi-VN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7266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ề 1"/>
          <p:cNvSpPr>
            <a:spLocks noGrp="1"/>
          </p:cNvSpPr>
          <p:nvPr>
            <p:ph type="ctrTitle"/>
          </p:nvPr>
        </p:nvSpPr>
        <p:spPr>
          <a:xfrm>
            <a:off x="457198" y="2133600"/>
            <a:ext cx="8229600" cy="1752600"/>
          </a:xfrm>
        </p:spPr>
        <p:txBody>
          <a:bodyPr>
            <a:normAutofit/>
          </a:bodyPr>
          <a:lstStyle/>
          <a:p>
            <a:pPr algn="ctr"/>
            <a:r>
              <a:rPr lang="en-US" sz="360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TỔNG SỐ TIẾT: 75</a:t>
            </a:r>
            <a:br>
              <a:rPr lang="en-US" sz="360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360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GỒM 8 </a:t>
            </a:r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CHƯƠNG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, 24 </a:t>
            </a:r>
            <a:r>
              <a:rPr lang="en-US" sz="36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BÀI</a:t>
            </a:r>
            <a: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6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20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BÀI</a:t>
            </a:r>
            <a:r>
              <a:rPr lang="en-US" sz="320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HỌC NÀY THUỘC </a:t>
            </a:r>
            <a:r>
              <a:rPr lang="en-US" sz="32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CHƯƠNG</a:t>
            </a:r>
            <a:r>
              <a:rPr lang="en-US" sz="32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III </a:t>
            </a:r>
            <a:r>
              <a:rPr lang="en-US" sz="3200" dirty="0" err="1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BÀI</a:t>
            </a:r>
            <a:r>
              <a:rPr lang="en-US" sz="32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 8 </a:t>
            </a:r>
            <a:endParaRPr lang="vi-VN" sz="3200" dirty="0"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iêu đề phụ 2"/>
          <p:cNvSpPr>
            <a:spLocks noGrp="1"/>
          </p:cNvSpPr>
          <p:nvPr>
            <p:ph type="subTitle" idx="1"/>
          </p:nvPr>
        </p:nvSpPr>
        <p:spPr>
          <a:xfrm>
            <a:off x="0" y="4800600"/>
            <a:ext cx="9144000" cy="17526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CÁC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PHƯƠNG</a:t>
            </a:r>
            <a:r>
              <a:rPr lang="en-US" sz="28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2800" b="1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PHÁP</a:t>
            </a:r>
            <a:r>
              <a:rPr lang="en-US" sz="2800" b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DÙNG TRONG BÀI GIẢNG:</a:t>
            </a:r>
          </a:p>
          <a:p>
            <a:pPr algn="ctr"/>
            <a:r>
              <a:rPr lang="en-US" sz="3200" b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THUYẾT </a:t>
            </a:r>
            <a:r>
              <a:rPr lang="en-US" sz="32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TRÌNH</a:t>
            </a: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sz="32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PHÁT</a:t>
            </a: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VẤN</a:t>
            </a: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sz="32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TRỰC</a:t>
            </a: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200" b="1" dirty="0" err="1" smtClean="0">
                <a:solidFill>
                  <a:srgbClr val="FFFF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rPr>
              <a:t>QUAN</a:t>
            </a:r>
            <a:endParaRPr lang="vi-VN" sz="32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Hộp_Văn_Bản 6"/>
          <p:cNvSpPr txBox="1"/>
          <p:nvPr/>
        </p:nvSpPr>
        <p:spPr>
          <a:xfrm>
            <a:off x="0" y="685800"/>
            <a:ext cx="9143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CHƯƠNG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TRÌNH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000" b="1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ĐÀO</a:t>
            </a:r>
            <a:r>
              <a:rPr lang="en-US" sz="3000" b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TẠO</a:t>
            </a:r>
            <a:endParaRPr lang="en-US" sz="3000" b="1" dirty="0">
              <a:solidFill>
                <a:srgbClr val="FFFF00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ctr"/>
            <a:r>
              <a:rPr lang="en-US" sz="3000" b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TRUNG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CẤP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CHUYÊN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000" b="1" dirty="0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NGHIỆP</a:t>
            </a:r>
            <a:r>
              <a:rPr lang="en-US" sz="3000" b="1" dirty="0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n-US" sz="3000" b="1" err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CƠ</a:t>
            </a:r>
            <a:r>
              <a:rPr lang="en-US" sz="3000" b="1" smtClean="0">
                <a:solidFill>
                  <a:srgbClr val="FFFF00"/>
                </a:solidFill>
                <a:latin typeface="Arial" pitchFamily="34" charset="0"/>
                <a:ea typeface="+mj-ea"/>
                <a:cs typeface="Arial" pitchFamily="34" charset="0"/>
              </a:rPr>
              <a:t> KHÍ CHẾ TẠO</a:t>
            </a:r>
            <a:endParaRPr lang="vi-VN" sz="3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312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êu đề 4"/>
          <p:cNvSpPr txBox="1">
            <a:spLocks/>
          </p:cNvSpPr>
          <p:nvPr/>
        </p:nvSpPr>
        <p:spPr>
          <a:xfrm>
            <a:off x="0" y="457200"/>
            <a:ext cx="9144000" cy="6858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 eaLnBrk="1" latinLnBrk="0" hangingPunct="1">
              <a:spcBef>
                <a:spcPct val="0"/>
              </a:spcBef>
              <a:buNone/>
              <a:defRPr kumimoji="0" sz="5600" b="1" kern="120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HÌNH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CHIẾU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TRỤC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ĐO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XIÊN</a:t>
            </a:r>
            <a:r>
              <a:rPr lang="en-US" sz="4200" dirty="0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en-US" sz="4200" dirty="0" err="1" smtClean="0">
                <a:solidFill>
                  <a:prstClr val="white"/>
                </a:solidFill>
                <a:effectLst/>
                <a:latin typeface="Arial" pitchFamily="34" charset="0"/>
                <a:cs typeface="Arial" pitchFamily="34" charset="0"/>
              </a:rPr>
              <a:t>CÂN</a:t>
            </a:r>
            <a:endParaRPr lang="vi-VN" sz="4200" dirty="0">
              <a:solidFill>
                <a:prstClr val="white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Hộp_Văn_Bản 7"/>
          <p:cNvSpPr txBox="1"/>
          <p:nvPr/>
        </p:nvSpPr>
        <p:spPr>
          <a:xfrm>
            <a:off x="304800" y="1508880"/>
            <a:ext cx="8839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KIẾN</a:t>
            </a:r>
            <a:r>
              <a:rPr lang="en-US" sz="32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THỨC</a:t>
            </a:r>
            <a:endParaRPr lang="en-US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3200" b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Xác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định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góc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giữa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các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trục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đo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hệ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số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biến</a:t>
            </a:r>
            <a:r>
              <a:rPr lang="en-US" sz="3200" b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dạng.</a:t>
            </a:r>
            <a:endParaRPr lang="en-US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Hộp_Văn_Bản 9"/>
          <p:cNvSpPr txBox="1"/>
          <p:nvPr/>
        </p:nvSpPr>
        <p:spPr>
          <a:xfrm>
            <a:off x="314325" y="3154740"/>
            <a:ext cx="88296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KỸ</a:t>
            </a:r>
            <a:r>
              <a:rPr lang="en-US" sz="32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NĂNG</a:t>
            </a:r>
            <a:endParaRPr lang="en-US" sz="32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32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Vẽ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đuợc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HCTĐ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xiên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cân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của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vật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thể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đơn</a:t>
            </a:r>
            <a:r>
              <a:rPr lang="en-US" sz="3200" b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giản.</a:t>
            </a:r>
            <a:endParaRPr lang="en-US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Hộp_Văn_Bản 10"/>
          <p:cNvSpPr txBox="1"/>
          <p:nvPr/>
        </p:nvSpPr>
        <p:spPr>
          <a:xfrm>
            <a:off x="381000" y="4840754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VỀ</a:t>
            </a:r>
            <a:r>
              <a:rPr lang="en-US" sz="32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THÁI</a:t>
            </a:r>
            <a:r>
              <a:rPr lang="en-US" sz="32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ĐỘ</a:t>
            </a:r>
            <a:endParaRPr lang="en-US" sz="3200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32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Bồi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dưỡng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phát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triển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tưởng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tượng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không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gian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và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tư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duy</a:t>
            </a:r>
            <a:r>
              <a:rPr lang="en-US" sz="32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kỹ</a:t>
            </a:r>
            <a:r>
              <a:rPr lang="en-US" sz="3200" b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thuật.</a:t>
            </a:r>
            <a:endParaRPr lang="en-US" sz="32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31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4_Luồng">
  <a:themeElements>
    <a:clrScheme name="Luồng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Luồng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Luồ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</TotalTime>
  <Words>159</Words>
  <Application>Microsoft Office PowerPoint</Application>
  <PresentationFormat>On-screen Show (4:3)</PresentationFormat>
  <Paragraphs>25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Constantia</vt:lpstr>
      <vt:lpstr>Times New Roman</vt:lpstr>
      <vt:lpstr>Wingdings 2</vt:lpstr>
      <vt:lpstr>Luồng</vt:lpstr>
      <vt:lpstr>1_Luồng</vt:lpstr>
      <vt:lpstr>2_Luồng</vt:lpstr>
      <vt:lpstr>4_Luồng</vt:lpstr>
      <vt:lpstr>PowerPoint Presentation</vt:lpstr>
      <vt:lpstr>CƠ CẤU TRƯỜNG CÓ 7 KHOA:  </vt:lpstr>
      <vt:lpstr>TỶ LỆ TỐT NGHIỆP</vt:lpstr>
      <vt:lpstr>TỔNG SỐ TIẾT: 75 GỒM 8 CHƯƠNG, 24 BÀI BÀI HỌC NÀY THUỘC CHƯƠNG III BÀI 8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Bản trình bày của PowerPoint</dc:title>
  <dc:creator>KHAI VU</dc:creator>
  <cp:lastModifiedBy>TienNhan</cp:lastModifiedBy>
  <cp:revision>12</cp:revision>
  <dcterms:created xsi:type="dcterms:W3CDTF">2015-04-02T05:51:49Z</dcterms:created>
  <dcterms:modified xsi:type="dcterms:W3CDTF">2015-04-10T12:05:49Z</dcterms:modified>
</cp:coreProperties>
</file>